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AFE3"/>
    <a:srgbClr val="E6E6E6"/>
    <a:srgbClr val="48B3C8"/>
    <a:srgbClr val="38A4BA"/>
    <a:srgbClr val="39B3B9"/>
    <a:srgbClr val="49C1C7"/>
    <a:srgbClr val="3C98EC"/>
    <a:srgbClr val="8FA985"/>
    <a:srgbClr val="A1AE80"/>
    <a:srgbClr val="BED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6AFE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896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ICT in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language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teaching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and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learning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(ICT-REV)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07B375-A825-02C4-285F-1AAD6E1BBA2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2025-02-20T09:04:21Z</dcterms:modified>
</cp:coreProperties>
</file>